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6" r:id="rId8"/>
    <p:sldId id="257" r:id="rId9"/>
    <p:sldId id="263" r:id="rId10"/>
    <p:sldId id="265" r:id="rId11"/>
    <p:sldId id="264" r:id="rId12"/>
    <p:sldId id="267" r:id="rId13"/>
    <p:sldId id="268" r:id="rId14"/>
    <p:sldId id="271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13525-EA49-4715-B052-39904081FEA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BEC2FB-363C-4C0B-8F11-23F8228B8830}">
      <dgm:prSet/>
      <dgm:spPr/>
      <dgm:t>
        <a:bodyPr/>
        <a:lstStyle/>
        <a:p>
          <a:r>
            <a:rPr lang="en-CA" dirty="0"/>
            <a:t>1. Create a black and white portrait on paper</a:t>
          </a:r>
          <a:endParaRPr lang="en-US" dirty="0"/>
        </a:p>
      </dgm:t>
    </dgm:pt>
    <dgm:pt modelId="{051E0FFD-2274-42B3-A559-96F17182403B}" type="parTrans" cxnId="{DB5FEB89-14E2-4A79-8631-B91FCD8A60E4}">
      <dgm:prSet/>
      <dgm:spPr/>
      <dgm:t>
        <a:bodyPr/>
        <a:lstStyle/>
        <a:p>
          <a:endParaRPr lang="en-US"/>
        </a:p>
      </dgm:t>
    </dgm:pt>
    <dgm:pt modelId="{9BB424D8-5EB6-4901-9FBB-E6D6798900FD}" type="sibTrans" cxnId="{DB5FEB89-14E2-4A79-8631-B91FCD8A60E4}">
      <dgm:prSet/>
      <dgm:spPr/>
      <dgm:t>
        <a:bodyPr/>
        <a:lstStyle/>
        <a:p>
          <a:endParaRPr lang="en-US"/>
        </a:p>
      </dgm:t>
    </dgm:pt>
    <dgm:pt modelId="{92C9EAFE-65C8-4840-845D-3FBCCEEC1656}">
      <dgm:prSet/>
      <dgm:spPr/>
      <dgm:t>
        <a:bodyPr/>
        <a:lstStyle/>
        <a:p>
          <a:r>
            <a:rPr lang="en-CA" dirty="0"/>
            <a:t>2. Paint the background of your canvas</a:t>
          </a:r>
          <a:endParaRPr lang="en-US" dirty="0"/>
        </a:p>
      </dgm:t>
    </dgm:pt>
    <dgm:pt modelId="{2F363ADD-89BC-4884-8F57-395930A8D83F}" type="parTrans" cxnId="{A5CDF057-3EBA-4A31-8C87-F94539357DD2}">
      <dgm:prSet/>
      <dgm:spPr/>
      <dgm:t>
        <a:bodyPr/>
        <a:lstStyle/>
        <a:p>
          <a:endParaRPr lang="en-US"/>
        </a:p>
      </dgm:t>
    </dgm:pt>
    <dgm:pt modelId="{FE862FAF-526F-4400-9E78-6210F7678A2B}" type="sibTrans" cxnId="{A5CDF057-3EBA-4A31-8C87-F94539357DD2}">
      <dgm:prSet/>
      <dgm:spPr/>
      <dgm:t>
        <a:bodyPr/>
        <a:lstStyle/>
        <a:p>
          <a:endParaRPr lang="en-US"/>
        </a:p>
      </dgm:t>
    </dgm:pt>
    <dgm:pt modelId="{EB7D8E8C-3FA7-4403-8BFC-F3EEC01C1D9B}">
      <dgm:prSet/>
      <dgm:spPr/>
      <dgm:t>
        <a:bodyPr/>
        <a:lstStyle/>
        <a:p>
          <a:r>
            <a:rPr lang="en-CA" dirty="0"/>
            <a:t>3. Mod podge your portrait on top of your canvas</a:t>
          </a:r>
          <a:endParaRPr lang="en-US" dirty="0"/>
        </a:p>
      </dgm:t>
    </dgm:pt>
    <dgm:pt modelId="{3CD5C4E0-8187-47F1-9946-64438186375D}" type="parTrans" cxnId="{A08B38A3-A459-4351-BF62-64215587BBC5}">
      <dgm:prSet/>
      <dgm:spPr/>
      <dgm:t>
        <a:bodyPr/>
        <a:lstStyle/>
        <a:p>
          <a:endParaRPr lang="en-US"/>
        </a:p>
      </dgm:t>
    </dgm:pt>
    <dgm:pt modelId="{7607548B-3F6C-4A5C-8795-CA9A6557DAE3}" type="sibTrans" cxnId="{A08B38A3-A459-4351-BF62-64215587BBC5}">
      <dgm:prSet/>
      <dgm:spPr/>
      <dgm:t>
        <a:bodyPr/>
        <a:lstStyle/>
        <a:p>
          <a:endParaRPr lang="en-US"/>
        </a:p>
      </dgm:t>
    </dgm:pt>
    <dgm:pt modelId="{55D548AA-6C8E-4C84-B699-E97488F115C1}" type="pres">
      <dgm:prSet presAssocID="{A1213525-EA49-4715-B052-39904081FEA6}" presName="outerComposite" presStyleCnt="0">
        <dgm:presLayoutVars>
          <dgm:chMax val="5"/>
          <dgm:dir/>
          <dgm:resizeHandles val="exact"/>
        </dgm:presLayoutVars>
      </dgm:prSet>
      <dgm:spPr/>
    </dgm:pt>
    <dgm:pt modelId="{7B932D9B-1B30-4E41-9E5C-C1FC94D06312}" type="pres">
      <dgm:prSet presAssocID="{A1213525-EA49-4715-B052-39904081FEA6}" presName="dummyMaxCanvas" presStyleCnt="0">
        <dgm:presLayoutVars/>
      </dgm:prSet>
      <dgm:spPr/>
    </dgm:pt>
    <dgm:pt modelId="{A4E94185-1C35-4FEF-A0A7-3A390F9A5BB2}" type="pres">
      <dgm:prSet presAssocID="{A1213525-EA49-4715-B052-39904081FEA6}" presName="ThreeNodes_1" presStyleLbl="node1" presStyleIdx="0" presStyleCnt="3">
        <dgm:presLayoutVars>
          <dgm:bulletEnabled val="1"/>
        </dgm:presLayoutVars>
      </dgm:prSet>
      <dgm:spPr/>
    </dgm:pt>
    <dgm:pt modelId="{5C98CC45-033F-430A-A419-B7F04A680EFF}" type="pres">
      <dgm:prSet presAssocID="{A1213525-EA49-4715-B052-39904081FEA6}" presName="ThreeNodes_2" presStyleLbl="node1" presStyleIdx="1" presStyleCnt="3">
        <dgm:presLayoutVars>
          <dgm:bulletEnabled val="1"/>
        </dgm:presLayoutVars>
      </dgm:prSet>
      <dgm:spPr/>
    </dgm:pt>
    <dgm:pt modelId="{E00A1D2C-2208-4398-9DDE-5316E3B77E45}" type="pres">
      <dgm:prSet presAssocID="{A1213525-EA49-4715-B052-39904081FEA6}" presName="ThreeNodes_3" presStyleLbl="node1" presStyleIdx="2" presStyleCnt="3">
        <dgm:presLayoutVars>
          <dgm:bulletEnabled val="1"/>
        </dgm:presLayoutVars>
      </dgm:prSet>
      <dgm:spPr/>
    </dgm:pt>
    <dgm:pt modelId="{E45A7507-49A1-4416-9D5E-CAE1CFD61B7B}" type="pres">
      <dgm:prSet presAssocID="{A1213525-EA49-4715-B052-39904081FEA6}" presName="ThreeConn_1-2" presStyleLbl="fgAccFollowNode1" presStyleIdx="0" presStyleCnt="2">
        <dgm:presLayoutVars>
          <dgm:bulletEnabled val="1"/>
        </dgm:presLayoutVars>
      </dgm:prSet>
      <dgm:spPr/>
    </dgm:pt>
    <dgm:pt modelId="{DD77FD31-9594-49CA-81F4-919193872A83}" type="pres">
      <dgm:prSet presAssocID="{A1213525-EA49-4715-B052-39904081FEA6}" presName="ThreeConn_2-3" presStyleLbl="fgAccFollowNode1" presStyleIdx="1" presStyleCnt="2">
        <dgm:presLayoutVars>
          <dgm:bulletEnabled val="1"/>
        </dgm:presLayoutVars>
      </dgm:prSet>
      <dgm:spPr/>
    </dgm:pt>
    <dgm:pt modelId="{0722EA38-AD98-4A77-9A70-DEF36AF168C2}" type="pres">
      <dgm:prSet presAssocID="{A1213525-EA49-4715-B052-39904081FEA6}" presName="ThreeNodes_1_text" presStyleLbl="node1" presStyleIdx="2" presStyleCnt="3">
        <dgm:presLayoutVars>
          <dgm:bulletEnabled val="1"/>
        </dgm:presLayoutVars>
      </dgm:prSet>
      <dgm:spPr/>
    </dgm:pt>
    <dgm:pt modelId="{2782FE6B-55D8-42F8-8C66-BE14185D826E}" type="pres">
      <dgm:prSet presAssocID="{A1213525-EA49-4715-B052-39904081FEA6}" presName="ThreeNodes_2_text" presStyleLbl="node1" presStyleIdx="2" presStyleCnt="3">
        <dgm:presLayoutVars>
          <dgm:bulletEnabled val="1"/>
        </dgm:presLayoutVars>
      </dgm:prSet>
      <dgm:spPr/>
    </dgm:pt>
    <dgm:pt modelId="{89D41B9E-5115-4191-BEE9-2B02961C7CF2}" type="pres">
      <dgm:prSet presAssocID="{A1213525-EA49-4715-B052-39904081FEA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C3DD301-4D1C-4948-B61A-6340B9B38838}" type="presOf" srcId="{92C9EAFE-65C8-4840-845D-3FBCCEEC1656}" destId="{5C98CC45-033F-430A-A419-B7F04A680EFF}" srcOrd="0" destOrd="0" presId="urn:microsoft.com/office/officeart/2005/8/layout/vProcess5"/>
    <dgm:cxn modelId="{D7DF850D-9F33-4E7D-9182-1A0237BD606D}" type="presOf" srcId="{67BEC2FB-363C-4C0B-8F11-23F8228B8830}" destId="{A4E94185-1C35-4FEF-A0A7-3A390F9A5BB2}" srcOrd="0" destOrd="0" presId="urn:microsoft.com/office/officeart/2005/8/layout/vProcess5"/>
    <dgm:cxn modelId="{CA9E8D21-4304-41AA-A379-C4B41BAEA42A}" type="presOf" srcId="{EB7D8E8C-3FA7-4403-8BFC-F3EEC01C1D9B}" destId="{E00A1D2C-2208-4398-9DDE-5316E3B77E45}" srcOrd="0" destOrd="0" presId="urn:microsoft.com/office/officeart/2005/8/layout/vProcess5"/>
    <dgm:cxn modelId="{E77E442C-1DF7-497E-9E5F-DA4496654216}" type="presOf" srcId="{92C9EAFE-65C8-4840-845D-3FBCCEEC1656}" destId="{2782FE6B-55D8-42F8-8C66-BE14185D826E}" srcOrd="1" destOrd="0" presId="urn:microsoft.com/office/officeart/2005/8/layout/vProcess5"/>
    <dgm:cxn modelId="{B5860973-2C7D-410D-A8E5-4A5743EAFADC}" type="presOf" srcId="{9BB424D8-5EB6-4901-9FBB-E6D6798900FD}" destId="{E45A7507-49A1-4416-9D5E-CAE1CFD61B7B}" srcOrd="0" destOrd="0" presId="urn:microsoft.com/office/officeart/2005/8/layout/vProcess5"/>
    <dgm:cxn modelId="{D84F3576-46A0-48CB-8601-A4BCA6B433EA}" type="presOf" srcId="{67BEC2FB-363C-4C0B-8F11-23F8228B8830}" destId="{0722EA38-AD98-4A77-9A70-DEF36AF168C2}" srcOrd="1" destOrd="0" presId="urn:microsoft.com/office/officeart/2005/8/layout/vProcess5"/>
    <dgm:cxn modelId="{A5CDF057-3EBA-4A31-8C87-F94539357DD2}" srcId="{A1213525-EA49-4715-B052-39904081FEA6}" destId="{92C9EAFE-65C8-4840-845D-3FBCCEEC1656}" srcOrd="1" destOrd="0" parTransId="{2F363ADD-89BC-4884-8F57-395930A8D83F}" sibTransId="{FE862FAF-526F-4400-9E78-6210F7678A2B}"/>
    <dgm:cxn modelId="{DB5FEB89-14E2-4A79-8631-B91FCD8A60E4}" srcId="{A1213525-EA49-4715-B052-39904081FEA6}" destId="{67BEC2FB-363C-4C0B-8F11-23F8228B8830}" srcOrd="0" destOrd="0" parTransId="{051E0FFD-2274-42B3-A559-96F17182403B}" sibTransId="{9BB424D8-5EB6-4901-9FBB-E6D6798900FD}"/>
    <dgm:cxn modelId="{CA7A3699-960A-4B9A-80B9-31AC12C06050}" type="presOf" srcId="{EB7D8E8C-3FA7-4403-8BFC-F3EEC01C1D9B}" destId="{89D41B9E-5115-4191-BEE9-2B02961C7CF2}" srcOrd="1" destOrd="0" presId="urn:microsoft.com/office/officeart/2005/8/layout/vProcess5"/>
    <dgm:cxn modelId="{A08B38A3-A459-4351-BF62-64215587BBC5}" srcId="{A1213525-EA49-4715-B052-39904081FEA6}" destId="{EB7D8E8C-3FA7-4403-8BFC-F3EEC01C1D9B}" srcOrd="2" destOrd="0" parTransId="{3CD5C4E0-8187-47F1-9946-64438186375D}" sibTransId="{7607548B-3F6C-4A5C-8795-CA9A6557DAE3}"/>
    <dgm:cxn modelId="{3FA3F5A9-91BC-4942-9119-3C946BB29201}" type="presOf" srcId="{A1213525-EA49-4715-B052-39904081FEA6}" destId="{55D548AA-6C8E-4C84-B699-E97488F115C1}" srcOrd="0" destOrd="0" presId="urn:microsoft.com/office/officeart/2005/8/layout/vProcess5"/>
    <dgm:cxn modelId="{C23030EF-D9CE-4CB8-B6F3-68A57D17B88F}" type="presOf" srcId="{FE862FAF-526F-4400-9E78-6210F7678A2B}" destId="{DD77FD31-9594-49CA-81F4-919193872A83}" srcOrd="0" destOrd="0" presId="urn:microsoft.com/office/officeart/2005/8/layout/vProcess5"/>
    <dgm:cxn modelId="{56CE1E81-EDD3-4772-8127-E18D97CC9BB6}" type="presParOf" srcId="{55D548AA-6C8E-4C84-B699-E97488F115C1}" destId="{7B932D9B-1B30-4E41-9E5C-C1FC94D06312}" srcOrd="0" destOrd="0" presId="urn:microsoft.com/office/officeart/2005/8/layout/vProcess5"/>
    <dgm:cxn modelId="{478FCC26-70A3-42A8-BC56-CC4608A6B97D}" type="presParOf" srcId="{55D548AA-6C8E-4C84-B699-E97488F115C1}" destId="{A4E94185-1C35-4FEF-A0A7-3A390F9A5BB2}" srcOrd="1" destOrd="0" presId="urn:microsoft.com/office/officeart/2005/8/layout/vProcess5"/>
    <dgm:cxn modelId="{06D395FC-4C56-44F4-8958-310F3C1AB5FB}" type="presParOf" srcId="{55D548AA-6C8E-4C84-B699-E97488F115C1}" destId="{5C98CC45-033F-430A-A419-B7F04A680EFF}" srcOrd="2" destOrd="0" presId="urn:microsoft.com/office/officeart/2005/8/layout/vProcess5"/>
    <dgm:cxn modelId="{BEA07AFD-19BD-46D9-BFB8-C0BD62CA414F}" type="presParOf" srcId="{55D548AA-6C8E-4C84-B699-E97488F115C1}" destId="{E00A1D2C-2208-4398-9DDE-5316E3B77E45}" srcOrd="3" destOrd="0" presId="urn:microsoft.com/office/officeart/2005/8/layout/vProcess5"/>
    <dgm:cxn modelId="{9CF99FDA-051E-4C79-B03E-421BE510F98E}" type="presParOf" srcId="{55D548AA-6C8E-4C84-B699-E97488F115C1}" destId="{E45A7507-49A1-4416-9D5E-CAE1CFD61B7B}" srcOrd="4" destOrd="0" presId="urn:microsoft.com/office/officeart/2005/8/layout/vProcess5"/>
    <dgm:cxn modelId="{7FA6E25B-E7E7-43EA-B63F-23142C6D2CE3}" type="presParOf" srcId="{55D548AA-6C8E-4C84-B699-E97488F115C1}" destId="{DD77FD31-9594-49CA-81F4-919193872A83}" srcOrd="5" destOrd="0" presId="urn:microsoft.com/office/officeart/2005/8/layout/vProcess5"/>
    <dgm:cxn modelId="{15B29A02-DC0B-4F09-AECE-B96734DE1AE8}" type="presParOf" srcId="{55D548AA-6C8E-4C84-B699-E97488F115C1}" destId="{0722EA38-AD98-4A77-9A70-DEF36AF168C2}" srcOrd="6" destOrd="0" presId="urn:microsoft.com/office/officeart/2005/8/layout/vProcess5"/>
    <dgm:cxn modelId="{C815194E-8B33-4429-A5B0-FD7CE5CEC9DE}" type="presParOf" srcId="{55D548AA-6C8E-4C84-B699-E97488F115C1}" destId="{2782FE6B-55D8-42F8-8C66-BE14185D826E}" srcOrd="7" destOrd="0" presId="urn:microsoft.com/office/officeart/2005/8/layout/vProcess5"/>
    <dgm:cxn modelId="{B2C68FF4-BA35-45D8-8161-E4239BAB18EF}" type="presParOf" srcId="{55D548AA-6C8E-4C84-B699-E97488F115C1}" destId="{89D41B9E-5115-4191-BEE9-2B02961C7CF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94185-1C35-4FEF-A0A7-3A390F9A5BB2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1. Create a black and white portrait on paper</a:t>
          </a:r>
          <a:endParaRPr lang="en-US" sz="3400" kern="1200" dirty="0"/>
        </a:p>
      </dsp:txBody>
      <dsp:txXfrm>
        <a:off x="38234" y="38234"/>
        <a:ext cx="7529629" cy="1228933"/>
      </dsp:txXfrm>
    </dsp:sp>
    <dsp:sp modelId="{5C98CC45-033F-430A-A419-B7F04A680EFF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2. Paint the background of your canvas</a:t>
          </a:r>
          <a:endParaRPr lang="en-US" sz="3400" kern="1200" dirty="0"/>
        </a:p>
      </dsp:txBody>
      <dsp:txXfrm>
        <a:off x="826903" y="1561202"/>
        <a:ext cx="7224611" cy="1228933"/>
      </dsp:txXfrm>
    </dsp:sp>
    <dsp:sp modelId="{E00A1D2C-2208-4398-9DDE-5316E3B77E45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3. Mod podge your portrait on top of your canvas</a:t>
          </a:r>
          <a:endParaRPr lang="en-US" sz="3400" kern="1200" dirty="0"/>
        </a:p>
      </dsp:txBody>
      <dsp:txXfrm>
        <a:off x="1615573" y="3084170"/>
        <a:ext cx="7224611" cy="1228933"/>
      </dsp:txXfrm>
    </dsp:sp>
    <dsp:sp modelId="{E45A7507-49A1-4416-9D5E-CAE1CFD61B7B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DD77FD31-9594-49CA-81F4-919193872A83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D01-AFCB-A9DF-D507-9B95D7F93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7D717-E1F2-4CCA-6C34-54F24BA0B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A815D-D333-1150-9767-13031A451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DA8-9602-4D91-8D5D-D1229318FF7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BF084-BD2B-9117-92E7-80891CB1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9E166-A335-B11D-5E3F-268B8D55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A9D-9498-4787-9575-C09DB3C4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5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84D1-B5AD-17AE-5095-F2DCA6F2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61731-031B-D42F-F48F-87BA684D9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E4CE0-22C8-DB23-8BD8-FEB1BEF1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DA8-9602-4D91-8D5D-D1229318FF7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0C106-FA50-96D3-3D91-37DE4812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D2CD5-00CC-3177-3AB4-9D91D815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A9D-9498-4787-9575-C09DB3C4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0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00832-3112-F377-986B-31E0094E0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521F0-E909-06C2-F9C4-2D0D65942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C6132-BCD8-3DD4-C2AD-93571DDB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DA8-9602-4D91-8D5D-D1229318FF7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8F472-B156-AEFF-3554-5609F01E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452EC-C046-8BBF-55C6-0E349A71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A9D-9498-4787-9575-C09DB3C4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5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C2A1-B01E-3CD4-3848-50676A5F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07DB2-C367-DBCD-AF8A-89E39F4DC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23E3B-9819-3B1A-870C-CBAE98F6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DA8-9602-4D91-8D5D-D1229318FF7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9F0FA-2B40-C3C0-5AC4-D4917900B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16F76-C850-9FE8-EF94-E43B1676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A9D-9498-4787-9575-C09DB3C4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8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F1E1-1813-2797-0944-13124801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EDAF2-397A-E65C-B8DE-CC8C24D51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2F39F-404B-08BB-24E5-5638A7CE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DA8-9602-4D91-8D5D-D1229318FF7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8FB29-CB98-1B1D-C418-DC35AF04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D593F-2C42-B84A-36D6-B7680944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A9D-9498-4787-9575-C09DB3C4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4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9554-967D-7EF7-B4D9-01D370CD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57CC4-480A-0ABA-349B-35D893569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E00F2-36F2-1022-A620-88F1F5768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87901-8762-97FE-011E-6C2FD407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DA8-9602-4D91-8D5D-D1229318FF7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B55D2-5DDD-3105-7DB9-CDD81329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BC846-DF6D-1F7C-115A-4C9CC27B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A9D-9498-4787-9575-C09DB3C4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5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44D3-4688-0E75-023C-4FB9C538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9AF43-3441-9A61-6EC9-4DDFD6DDD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962DA-BD9E-A641-E8BC-60B264A1F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8CAF6-2D97-8BA7-2C2E-32A58D0F0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1A223-E95F-C3E8-75C4-1E38DB9CB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E11D4-FB11-59A0-7281-31DFB3A8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DA8-9602-4D91-8D5D-D1229318FF7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A18B53-E0A9-457C-EB55-32AFB597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40D431-17C8-C7FB-16A9-94F0C44E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A9D-9498-4787-9575-C09DB3C4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3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3057-1DA6-F920-335B-AE735F7B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1D0A2-DECB-17C9-C3CC-29896305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DA8-9602-4D91-8D5D-D1229318FF7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2AE3C-376B-0379-0026-25FE5463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ACD1B-2879-3142-3FD9-AD8EA88D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A9D-9498-4787-9575-C09DB3C4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1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3AF35-5990-FF6E-C406-235B6F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DA8-9602-4D91-8D5D-D1229318FF7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62B3C-A48C-4408-3A85-0C808A7A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55F9D-0028-AF8E-E119-EAD92EDF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A9D-9498-4787-9575-C09DB3C4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6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6BC3-318E-3745-FA6C-168D913F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9C2C5-0953-6A2D-9C6A-27DFCA01E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61AA1-9245-EAE2-0733-03ACE7D29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7E69D-7846-6BBA-B09C-C3F34DBEE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DA8-9602-4D91-8D5D-D1229318FF7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971A4-0258-18AC-73A7-DB021CE0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E96B6-3B4A-BE67-00E9-017F8EDB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A9D-9498-4787-9575-C09DB3C4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7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F5E0-5FB1-A591-18F1-38758B9C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A705C-BB67-5313-5FE3-CB11C69D7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5717D-C80C-3D40-6EF4-DE534A19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23E40-0EFD-CC58-CFE5-6418E7F2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DA8-9602-4D91-8D5D-D1229318FF7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6072B-006F-9C89-48FB-F6684A28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418C8-0336-4EBF-608E-8E70E8B9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A9D-9498-4787-9575-C09DB3C4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5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C604B-E673-9030-4D58-2E62B180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A6721-A062-0819-B922-20B594902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C5FDB-D2D8-5750-2D2F-44D3C675D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21DA8-9602-4D91-8D5D-D1229318FF77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FC5DF-8606-717E-4A5C-1389013E1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BFCBC-6458-844D-2CBA-C8C9278CC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48A9D-9498-4787-9575-C09DB3C4B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7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3AEEF-3850-F3D7-CA1F-F3C760229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en-US" sz="9600" dirty="0" err="1">
                <a:latin typeface="Populaire" panose="02000603000000000000" pitchFamily="50" charset="0"/>
              </a:rPr>
              <a:t>Honouring</a:t>
            </a:r>
            <a:r>
              <a:rPr lang="en-US" sz="9600" dirty="0">
                <a:latin typeface="Populaire" panose="02000603000000000000" pitchFamily="50" charset="0"/>
              </a:rPr>
              <a:t> Stories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F3F12-3DAF-179C-7652-BF6AA923B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>
            <a:normAutofit/>
          </a:bodyPr>
          <a:lstStyle/>
          <a:p>
            <a:r>
              <a:rPr lang="en-US" sz="4000" dirty="0"/>
              <a:t>Art Project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57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95E53-21A0-400B-846F-528D54D2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CA" sz="6600" dirty="0">
                <a:latin typeface="Populaire" panose="02000603000000000000" pitchFamily="50" charset="0"/>
              </a:rPr>
              <a:t>Trace</a:t>
            </a:r>
            <a:endParaRPr lang="en-CA" sz="4000" dirty="0">
              <a:latin typeface="Populaire" panose="02000603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6E0CB-4D4E-4E61-955A-CA764CEBB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CA" sz="3200" dirty="0"/>
              <a:t>Use a permanent marker</a:t>
            </a:r>
          </a:p>
          <a:p>
            <a:r>
              <a:rPr lang="en-CA" sz="3200" dirty="0"/>
              <a:t>Place picture into a page protector</a:t>
            </a:r>
          </a:p>
          <a:p>
            <a:r>
              <a:rPr lang="en-CA" sz="3200" dirty="0"/>
              <a:t>Trace ONLY the most important lines on the person’s face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F0615CC-83F1-437A-977E-A36880655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5"/>
          <a:stretch/>
        </p:blipFill>
        <p:spPr>
          <a:xfrm rot="5400000">
            <a:off x="6266720" y="932720"/>
            <a:ext cx="6858000" cy="49925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596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6D33D-212D-D863-36B9-F93CE22A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Populaire" panose="02000603000000000000" pitchFamily="50" charset="0"/>
              </a:rPr>
              <a:t>Trace… AGAIN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etter&#10;&#10;Description automatically generated">
            <a:extLst>
              <a:ext uri="{FF2B5EF4-FFF2-40B4-BE49-F238E27FC236}">
                <a16:creationId xmlns:a16="http://schemas.microsoft.com/office/drawing/2014/main" id="{22A9D15C-389E-73B3-E7FC-A6B881C3E9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" b="4"/>
          <a:stretch/>
        </p:blipFill>
        <p:spPr>
          <a:xfrm rot="5400000">
            <a:off x="-120585" y="2272274"/>
            <a:ext cx="4520560" cy="3419856"/>
          </a:xfrm>
          <a:prstGeom prst="rect">
            <a:avLst/>
          </a:prstGeom>
        </p:spPr>
      </p:pic>
      <p:pic>
        <p:nvPicPr>
          <p:cNvPr id="6" name="Picture 5" descr="A drawing on a paper&#10;&#10;Description automatically generated with medium confidence">
            <a:extLst>
              <a:ext uri="{FF2B5EF4-FFF2-40B4-BE49-F238E27FC236}">
                <a16:creationId xmlns:a16="http://schemas.microsoft.com/office/drawing/2014/main" id="{8F7F6309-C6FE-6250-531D-1533A1D1C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"/>
          <a:stretch/>
        </p:blipFill>
        <p:spPr>
          <a:xfrm rot="5400000">
            <a:off x="3676855" y="2271904"/>
            <a:ext cx="4520560" cy="3420596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9FAC6-065A-F275-53F7-E18A98712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4811" y="2020824"/>
            <a:ext cx="3917421" cy="395935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Get a white piece of paper</a:t>
            </a:r>
          </a:p>
          <a:p>
            <a:endParaRPr lang="en-US" sz="2400" dirty="0"/>
          </a:p>
          <a:p>
            <a:r>
              <a:rPr lang="en-US" sz="2400" dirty="0"/>
              <a:t>Go to a window and trace the lines you made on your page protector onto your white paper</a:t>
            </a:r>
          </a:p>
        </p:txBody>
      </p:sp>
    </p:spTree>
    <p:extLst>
      <p:ext uri="{BB962C8B-B14F-4D97-AF65-F5344CB8AC3E}">
        <p14:creationId xmlns:p14="http://schemas.microsoft.com/office/powerpoint/2010/main" val="99542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EA5C9-2CF9-4545-9B00-0C39A6D9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en-CA" sz="5600">
                <a:latin typeface="Populaire" panose="02000603000000000000" pitchFamily="50" charset="0"/>
              </a:rPr>
              <a:t>Finishing touches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AC0F3-C899-4DE3-AB78-E1BB62A8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CA" sz="2000">
                <a:solidFill>
                  <a:schemeClr val="tx1">
                    <a:alpha val="80000"/>
                  </a:schemeClr>
                </a:solidFill>
              </a:rPr>
              <a:t>Add final details to your portrait to make it look more neat and finished</a:t>
            </a:r>
          </a:p>
          <a:p>
            <a:pPr marL="0" indent="0">
              <a:buNone/>
            </a:pPr>
            <a:endParaRPr lang="en-CA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CA" sz="2000">
                <a:solidFill>
                  <a:schemeClr val="tx1">
                    <a:alpha val="80000"/>
                  </a:schemeClr>
                </a:solidFill>
              </a:rPr>
              <a:t>If you feel confident, you could add shading with pencils or paint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981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4" name="Picture 4" descr="Colourful abstract painting">
            <a:extLst>
              <a:ext uri="{FF2B5EF4-FFF2-40B4-BE49-F238E27FC236}">
                <a16:creationId xmlns:a16="http://schemas.microsoft.com/office/drawing/2014/main" id="{F5719480-2E32-8302-B92E-B9374D612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3" r="9578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CA35125A-A1A4-40EB-B5EE-4371BC4DD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47004" cy="6858000"/>
          </a:xfrm>
          <a:custGeom>
            <a:avLst/>
            <a:gdLst>
              <a:gd name="connsiteX0" fmla="*/ 39602 w 7347004"/>
              <a:gd name="connsiteY0" fmla="*/ 0 h 6858000"/>
              <a:gd name="connsiteX1" fmla="*/ 5675927 w 7347004"/>
              <a:gd name="connsiteY1" fmla="*/ 0 h 6858000"/>
              <a:gd name="connsiteX2" fmla="*/ 5698706 w 7347004"/>
              <a:gd name="connsiteY2" fmla="*/ 14997 h 6858000"/>
              <a:gd name="connsiteX3" fmla="*/ 7347004 w 7347004"/>
              <a:gd name="connsiteY3" fmla="*/ 3621656 h 6858000"/>
              <a:gd name="connsiteX4" fmla="*/ 5417159 w 7347004"/>
              <a:gd name="connsiteY4" fmla="*/ 6374814 h 6858000"/>
              <a:gd name="connsiteX5" fmla="*/ 4885213 w 7347004"/>
              <a:gd name="connsiteY5" fmla="*/ 6780599 h 6858000"/>
              <a:gd name="connsiteX6" fmla="*/ 4770148 w 7347004"/>
              <a:gd name="connsiteY6" fmla="*/ 6858000 h 6858000"/>
              <a:gd name="connsiteX7" fmla="*/ 850790 w 7347004"/>
              <a:gd name="connsiteY7" fmla="*/ 6858000 h 6858000"/>
              <a:gd name="connsiteX8" fmla="*/ 39602 w 7347004"/>
              <a:gd name="connsiteY8" fmla="*/ 6858000 h 6858000"/>
              <a:gd name="connsiteX9" fmla="*/ 0 w 7347004"/>
              <a:gd name="connsiteY9" fmla="*/ 6858000 h 6858000"/>
              <a:gd name="connsiteX10" fmla="*/ 0 w 7347004"/>
              <a:gd name="connsiteY10" fmla="*/ 1 h 6858000"/>
              <a:gd name="connsiteX11" fmla="*/ 39602 w 7347004"/>
              <a:gd name="connsiteY11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7004" h="6858000">
                <a:moveTo>
                  <a:pt x="39602" y="0"/>
                </a:moveTo>
                <a:lnTo>
                  <a:pt x="5675927" y="0"/>
                </a:lnTo>
                <a:lnTo>
                  <a:pt x="5698706" y="14997"/>
                </a:lnTo>
                <a:cubicBezTo>
                  <a:pt x="6756281" y="754641"/>
                  <a:pt x="7347004" y="2093192"/>
                  <a:pt x="7347004" y="3621656"/>
                </a:cubicBezTo>
                <a:cubicBezTo>
                  <a:pt x="7347004" y="4969131"/>
                  <a:pt x="6390781" y="5602839"/>
                  <a:pt x="5417159" y="6374814"/>
                </a:cubicBezTo>
                <a:cubicBezTo>
                  <a:pt x="5239858" y="6515397"/>
                  <a:pt x="5064178" y="6653108"/>
                  <a:pt x="4885213" y="6780599"/>
                </a:cubicBezTo>
                <a:lnTo>
                  <a:pt x="4770148" y="6858000"/>
                </a:lnTo>
                <a:lnTo>
                  <a:pt x="850790" y="6858000"/>
                </a:lnTo>
                <a:lnTo>
                  <a:pt x="39602" y="6858000"/>
                </a:lnTo>
                <a:lnTo>
                  <a:pt x="0" y="6858000"/>
                </a:lnTo>
                <a:lnTo>
                  <a:pt x="0" y="1"/>
                </a:lnTo>
                <a:lnTo>
                  <a:pt x="39602" y="1"/>
                </a:ln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A00F1-3F40-0867-3E28-F8FEFA27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3" y="673100"/>
            <a:ext cx="6743699" cy="163988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dirty="0">
                <a:latin typeface="Populaire" panose="02000603000000000000" pitchFamily="50" charset="0"/>
              </a:rPr>
              <a:t>Step 2 – Create the Background </a:t>
            </a:r>
            <a:br>
              <a:rPr lang="en-US" sz="6000" dirty="0">
                <a:latin typeface="Populaire" panose="02000603000000000000" pitchFamily="50" charset="0"/>
              </a:rPr>
            </a:br>
            <a:r>
              <a:rPr lang="en-US" sz="6000" dirty="0">
                <a:latin typeface="Populaire" panose="02000603000000000000" pitchFamily="50" charset="0"/>
              </a:rPr>
              <a:t>on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7163F-2CBB-AB07-3657-46F8AB036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312988"/>
            <a:ext cx="7048500" cy="3651250"/>
          </a:xfrm>
        </p:spPr>
        <p:txBody>
          <a:bodyPr>
            <a:normAutofit/>
          </a:bodyPr>
          <a:lstStyle/>
          <a:p>
            <a:r>
              <a:rPr lang="en-US" dirty="0"/>
              <a:t>Think about the person you researched</a:t>
            </a:r>
          </a:p>
          <a:p>
            <a:pPr lvl="1"/>
            <a:r>
              <a:rPr lang="en-US" sz="2800" dirty="0"/>
              <a:t>Where are they from?</a:t>
            </a:r>
          </a:p>
          <a:p>
            <a:pPr lvl="1"/>
            <a:r>
              <a:rPr lang="en-US" sz="2800" dirty="0"/>
              <a:t>What is their cultural background?</a:t>
            </a:r>
          </a:p>
          <a:p>
            <a:pPr lvl="1"/>
            <a:r>
              <a:rPr lang="en-US" sz="2800" dirty="0"/>
              <a:t>What struggles did they face?</a:t>
            </a:r>
          </a:p>
          <a:p>
            <a:pPr lvl="1"/>
            <a:r>
              <a:rPr lang="en-US" sz="2800" dirty="0"/>
              <a:t>What impact did they make on the world?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dirty="0"/>
              <a:t>What are some </a:t>
            </a:r>
            <a:r>
              <a:rPr lang="en-US" dirty="0" err="1"/>
              <a:t>colours</a:t>
            </a:r>
            <a:r>
              <a:rPr lang="en-US" dirty="0"/>
              <a:t>, images, or patterns that represent them?</a:t>
            </a:r>
          </a:p>
        </p:txBody>
      </p:sp>
    </p:spTree>
    <p:extLst>
      <p:ext uri="{BB962C8B-B14F-4D97-AF65-F5344CB8AC3E}">
        <p14:creationId xmlns:p14="http://schemas.microsoft.com/office/powerpoint/2010/main" val="4058764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B8DDE571-E57F-4AB5-83C7-30EB5DDC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1FF13-BE62-A7C1-62F4-1C0DEC33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3622"/>
            <a:ext cx="4282380" cy="1322944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Populaire" panose="02000603000000000000" pitchFamily="50" charset="0"/>
              </a:rPr>
              <a:t>tips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opulaire" panose="02000603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22C44-17F4-6516-F812-E9483FA29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2207977"/>
            <a:ext cx="5310288" cy="404640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Keep it simple and bold!</a:t>
            </a:r>
          </a:p>
          <a:p>
            <a:pPr marL="0" indent="0">
              <a:buNone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Think about the MEANING of the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colours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you choose</a:t>
            </a:r>
          </a:p>
        </p:txBody>
      </p:sp>
      <p:pic>
        <p:nvPicPr>
          <p:cNvPr id="1030" name="Picture 6" descr="Mahatma Gandhi Wallpapers - Wallpaper Cave">
            <a:extLst>
              <a:ext uri="{FF2B5EF4-FFF2-40B4-BE49-F238E27FC236}">
                <a16:creationId xmlns:a16="http://schemas.microsoft.com/office/drawing/2014/main" id="{80CDD4FF-65BE-5C25-FDBE-03A21875A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 r="3" b="17111"/>
          <a:stretch/>
        </p:blipFill>
        <p:spPr bwMode="auto">
          <a:xfrm>
            <a:off x="5702185" y="1"/>
            <a:ext cx="6489823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hatma Gandhi Fondos de pantalla Gandhi Imágenes por Crystal9 | Imágenes  españoles imágenes">
            <a:extLst>
              <a:ext uri="{FF2B5EF4-FFF2-40B4-BE49-F238E27FC236}">
                <a16:creationId xmlns:a16="http://schemas.microsoft.com/office/drawing/2014/main" id="{22008794-99E1-3661-6FE5-32EE41DBC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2"/>
          <a:stretch/>
        </p:blipFill>
        <p:spPr bwMode="auto">
          <a:xfrm>
            <a:off x="5419420" y="3429000"/>
            <a:ext cx="6772580" cy="342900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51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5C6F499-7DD3-40AC-AC5E-26D67FCAE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scribbles">
            <a:extLst>
              <a:ext uri="{FF2B5EF4-FFF2-40B4-BE49-F238E27FC236}">
                <a16:creationId xmlns:a16="http://schemas.microsoft.com/office/drawing/2014/main" id="{0F7DF847-6FE7-FD29-AD55-03847F326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13118" r="9091" b="10274"/>
          <a:stretch/>
        </p:blipFill>
        <p:spPr>
          <a:xfrm>
            <a:off x="589223" y="0"/>
            <a:ext cx="11013557" cy="6195072"/>
          </a:xfrm>
          <a:prstGeom prst="rect">
            <a:avLst/>
          </a:prstGeom>
        </p:spPr>
      </p:pic>
      <p:sp>
        <p:nvSpPr>
          <p:cNvPr id="28" name="Graphic 14">
            <a:extLst>
              <a:ext uri="{FF2B5EF4-FFF2-40B4-BE49-F238E27FC236}">
                <a16:creationId xmlns:a16="http://schemas.microsoft.com/office/drawing/2014/main" id="{2CF7CF5F-D747-47B3-80B1-839275044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0" y="-2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8AAFF-1ABC-E660-A59E-A398E475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2" y="914399"/>
            <a:ext cx="9283781" cy="259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kern="1200" dirty="0">
                <a:solidFill>
                  <a:schemeClr val="tx1"/>
                </a:solidFill>
                <a:latin typeface="Populaire" panose="02000603000000000000" pitchFamily="50" charset="0"/>
              </a:rPr>
              <a:t>Rough Draft</a:t>
            </a:r>
          </a:p>
        </p:txBody>
      </p:sp>
      <p:sp>
        <p:nvSpPr>
          <p:cNvPr id="30" name="Graphic 14">
            <a:extLst>
              <a:ext uri="{FF2B5EF4-FFF2-40B4-BE49-F238E27FC236}">
                <a16:creationId xmlns:a16="http://schemas.microsoft.com/office/drawing/2014/main" id="{820B6604-1FF9-43F5-AC47-3D41CB2F5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48800" y="411137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B73F7-BABF-97C0-11DC-BE88C4BAC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32" y="3602037"/>
            <a:ext cx="9283781" cy="2446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your sketchbook, create at least 3 different ideas for a background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12B5B1-BC40-4CD1-8541-549C5834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785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Graphic 14">
            <a:extLst>
              <a:ext uri="{FF2B5EF4-FFF2-40B4-BE49-F238E27FC236}">
                <a16:creationId xmlns:a16="http://schemas.microsoft.com/office/drawing/2014/main" id="{CE1108CD-786E-4304-9504-9C5AD6482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448800" y="-1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52BF65-A104-4DD3-8D54-285294DCC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44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scribbles">
            <a:extLst>
              <a:ext uri="{FF2B5EF4-FFF2-40B4-BE49-F238E27FC236}">
                <a16:creationId xmlns:a16="http://schemas.microsoft.com/office/drawing/2014/main" id="{DC999039-71C5-9A3C-D37C-97579F775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B0A7B-4620-D136-536F-4C295B0B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891540"/>
            <a:ext cx="9465131" cy="1184111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Populaire" panose="02000603000000000000" pitchFamily="50" charset="0"/>
              </a:rPr>
              <a:t>Canvas – first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D0EBA-EC3A-EB42-1DB9-A2F6F36BE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2075651"/>
            <a:ext cx="9922329" cy="424663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900" dirty="0"/>
              <a:t>Glue down your portrait with mod podge</a:t>
            </a:r>
          </a:p>
          <a:p>
            <a:pPr marL="457200" lvl="1" indent="0" algn="ctr">
              <a:buNone/>
            </a:pPr>
            <a:r>
              <a:rPr lang="en-US" sz="4000" b="1" dirty="0">
                <a:latin typeface="Populaire" panose="02000603000000000000" pitchFamily="50" charset="0"/>
              </a:rPr>
              <a:t>OR</a:t>
            </a:r>
            <a:endParaRPr lang="en-US" sz="2800" b="1" dirty="0">
              <a:latin typeface="Populaire" panose="02000603000000000000" pitchFamily="50" charset="0"/>
            </a:endParaRPr>
          </a:p>
          <a:p>
            <a:pPr marL="457200" lvl="1" indent="0" algn="ctr">
              <a:buNone/>
            </a:pPr>
            <a:r>
              <a:rPr lang="en-US" sz="3900" dirty="0"/>
              <a:t>Paint the entire background in one solid </a:t>
            </a:r>
            <a:r>
              <a:rPr lang="en-US" sz="3900" dirty="0" err="1"/>
              <a:t>colour</a:t>
            </a:r>
            <a:endParaRPr lang="en-US" sz="2800" dirty="0"/>
          </a:p>
          <a:p>
            <a:pPr marL="457200" lvl="1" indent="0" algn="ctr">
              <a:buNone/>
            </a:pPr>
            <a:r>
              <a:rPr lang="en-US" sz="4000" b="1" dirty="0">
                <a:latin typeface="Populaire" panose="02000603000000000000" pitchFamily="50" charset="0"/>
              </a:rPr>
              <a:t>OR</a:t>
            </a:r>
            <a:endParaRPr lang="en-US" sz="2800" b="1" dirty="0">
              <a:latin typeface="Populaire" panose="02000603000000000000" pitchFamily="50" charset="0"/>
            </a:endParaRPr>
          </a:p>
          <a:p>
            <a:pPr marL="457200" lvl="1" indent="0" algn="ctr">
              <a:buNone/>
            </a:pPr>
            <a:r>
              <a:rPr lang="en-US" sz="3900" dirty="0"/>
              <a:t>Draw a very light sketch of your background in pencil</a:t>
            </a:r>
          </a:p>
        </p:txBody>
      </p:sp>
    </p:spTree>
    <p:extLst>
      <p:ext uri="{BB962C8B-B14F-4D97-AF65-F5344CB8AC3E}">
        <p14:creationId xmlns:p14="http://schemas.microsoft.com/office/powerpoint/2010/main" val="1657643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122E-C632-4D09-6E88-5540DC1C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Populaire" panose="02000603000000000000" pitchFamily="50" charset="0"/>
              </a:rPr>
              <a:t>Canvas – next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BC1EE-B4BD-67D3-4ACF-058160DFC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926772"/>
            <a:ext cx="6916329" cy="429704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Paint everything, let it dry, then glue on your portrait</a:t>
            </a:r>
          </a:p>
          <a:p>
            <a:pPr marL="2286000" lvl="5" indent="0">
              <a:buNone/>
            </a:pPr>
            <a:r>
              <a:rPr lang="en-US" sz="3600" dirty="0">
                <a:latin typeface="Populaire" panose="02000603000000000000" pitchFamily="50" charset="0"/>
              </a:rPr>
              <a:t>OR</a:t>
            </a:r>
            <a:endParaRPr lang="en-US" sz="2000" dirty="0">
              <a:latin typeface="Populaire" panose="02000603000000000000" pitchFamily="50" charset="0"/>
            </a:endParaRPr>
          </a:p>
          <a:p>
            <a:r>
              <a:rPr lang="en-US" dirty="0"/>
              <a:t>Paint everything after your portrait has been glued and dried</a:t>
            </a:r>
          </a:p>
          <a:p>
            <a:pPr marL="0" indent="0">
              <a:buNone/>
            </a:pPr>
            <a:endParaRPr lang="en-US" sz="2000" dirty="0">
              <a:latin typeface="Populaire" panose="02000603000000000000" pitchFamily="50" charset="0"/>
            </a:endParaRPr>
          </a:p>
          <a:p>
            <a:pPr marL="0" indent="0">
              <a:buNone/>
            </a:pPr>
            <a:r>
              <a:rPr lang="en-US" sz="3900" dirty="0">
                <a:latin typeface="Populaire" panose="02000603000000000000" pitchFamily="50" charset="0"/>
              </a:rPr>
              <a:t>Tips: </a:t>
            </a:r>
          </a:p>
          <a:p>
            <a:r>
              <a:rPr lang="en-US" sz="3000" dirty="0"/>
              <a:t>Acrylic paint dries quickly! You can easily paint in layers. Paint a </a:t>
            </a:r>
            <a:r>
              <a:rPr lang="en-US" sz="3000" dirty="0" err="1"/>
              <a:t>colour</a:t>
            </a:r>
            <a:r>
              <a:rPr lang="en-US" sz="3000" dirty="0"/>
              <a:t>, let it dry, paint another. </a:t>
            </a:r>
          </a:p>
          <a:p>
            <a:r>
              <a:rPr lang="en-US" sz="3000" dirty="0"/>
              <a:t>You can use CHALK to sketch over dried paint – it wipes away easily!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Paint on palette">
            <a:extLst>
              <a:ext uri="{FF2B5EF4-FFF2-40B4-BE49-F238E27FC236}">
                <a16:creationId xmlns:a16="http://schemas.microsoft.com/office/drawing/2014/main" id="{EEF1DB6F-019C-0221-06F1-A61B1E3E8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30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2209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4114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3BF6D-B457-EDE6-3AA3-2C7E9EC6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455" y="243342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pulaire" panose="02000603000000000000" pitchFamily="50" charset="0"/>
              </a:rPr>
              <a:t>Goal</a:t>
            </a:r>
            <a:endParaRPr lang="en-US" dirty="0">
              <a:solidFill>
                <a:schemeClr val="bg1"/>
              </a:solidFill>
              <a:latin typeface="Populaire" panose="02000603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6AC9F-0B6D-D3D4-37C6-CA858F40A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9455" y="4053838"/>
            <a:ext cx="4017265" cy="2296162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Create a portrait on canvas that </a:t>
            </a:r>
            <a:r>
              <a:rPr lang="en-US" sz="3200" dirty="0" err="1">
                <a:solidFill>
                  <a:schemeClr val="bg1"/>
                </a:solidFill>
              </a:rPr>
              <a:t>honours</a:t>
            </a:r>
            <a:r>
              <a:rPr lang="en-US" sz="3200" dirty="0">
                <a:solidFill>
                  <a:schemeClr val="bg1"/>
                </a:solidFill>
              </a:rPr>
              <a:t> the person and their story.</a:t>
            </a:r>
          </a:p>
        </p:txBody>
      </p:sp>
      <p:pic>
        <p:nvPicPr>
          <p:cNvPr id="4098" name="Picture 2" descr="MLK Day Art Journal Process Video &amp; Free Printable - Artful Pursuits">
            <a:extLst>
              <a:ext uri="{FF2B5EF4-FFF2-40B4-BE49-F238E27FC236}">
                <a16:creationId xmlns:a16="http://schemas.microsoft.com/office/drawing/2014/main" id="{950C65A7-E656-6E66-60EF-0CACA305B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" r="-1" b="5514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3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8B7699-E81F-B0E1-5889-DE7F625F2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 b="1211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01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6ABE5-9C5B-66F3-01E6-BEB70879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6" name="Picture 2" descr="DIGITAL DOWNLOAD PRINT- Martin Luther King Jr. – Alisa Burke">
            <a:extLst>
              <a:ext uri="{FF2B5EF4-FFF2-40B4-BE49-F238E27FC236}">
                <a16:creationId xmlns:a16="http://schemas.microsoft.com/office/drawing/2014/main" id="{131D5D6F-D78B-E955-396D-BD3BF1C97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" r="-3" b="-3"/>
          <a:stretch/>
        </p:blipFill>
        <p:spPr bwMode="auto">
          <a:xfrm>
            <a:off x="3674155" y="0"/>
            <a:ext cx="54950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81F80-0A3B-1B82-A79C-A693C59CB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38403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Martin Luther King Jr MLK Art Print Civil Rights Dream - Etsy Canada">
            <a:extLst>
              <a:ext uri="{FF2B5EF4-FFF2-40B4-BE49-F238E27FC236}">
                <a16:creationId xmlns:a16="http://schemas.microsoft.com/office/drawing/2014/main" id="{AEE79BA3-A6FA-AD98-AE27-F0DB8D66E3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" b="2847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3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CANVAS PRINT. Martin Luther King Jr. With American Flag in the - Etsy">
            <a:extLst>
              <a:ext uri="{FF2B5EF4-FFF2-40B4-BE49-F238E27FC236}">
                <a16:creationId xmlns:a16="http://schemas.microsoft.com/office/drawing/2014/main" id="{2C681C4D-6DB0-CBF5-5E3D-51D547BBAD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 b="1700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8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FEFC44-CC5B-1E84-E9C8-9FB18C604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20" y="2033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AF61E-6F53-4E7E-B78E-6BFBA41F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sz="7200" dirty="0">
                <a:latin typeface="Populaire" panose="02000603000000000000" pitchFamily="50" charset="0"/>
              </a:rPr>
              <a:t>Steps</a:t>
            </a:r>
            <a:endParaRPr lang="en-CA" dirty="0">
              <a:latin typeface="Populaire" panose="02000603000000000000" pitchFamily="50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4C69EB-C72F-04DC-7E90-8888C6009E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5963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578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913E8-1419-7215-C7BE-A4E786FF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829" y="932688"/>
            <a:ext cx="5551709" cy="1773936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Populaire" panose="02000603000000000000" pitchFamily="50" charset="0"/>
              </a:rPr>
              <a:t>Step 1 – Create your Portrait</a:t>
            </a:r>
          </a:p>
        </p:txBody>
      </p:sp>
      <p:pic>
        <p:nvPicPr>
          <p:cNvPr id="4" name="Picture 3" descr="A Celebration of the Life &amp; Words of Martin Luther King Jr. - St. James's  Episcopal Church">
            <a:extLst>
              <a:ext uri="{FF2B5EF4-FFF2-40B4-BE49-F238E27FC236}">
                <a16:creationId xmlns:a16="http://schemas.microsoft.com/office/drawing/2014/main" id="{C931C248-CE6A-C920-EF16-29724516B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494" y="576072"/>
            <a:ext cx="4600573" cy="571500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BED66-5F7F-AE1A-5F00-B10FE6D88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264" y="2898648"/>
            <a:ext cx="4892040" cy="3209544"/>
          </a:xfrm>
        </p:spPr>
        <p:txBody>
          <a:bodyPr anchor="t">
            <a:normAutofit/>
          </a:bodyPr>
          <a:lstStyle/>
          <a:p>
            <a:r>
              <a:rPr lang="en-US" sz="3600" dirty="0"/>
              <a:t>Black and white</a:t>
            </a:r>
          </a:p>
          <a:p>
            <a:r>
              <a:rPr lang="en-US" sz="3600" dirty="0"/>
              <a:t>On PAPER</a:t>
            </a:r>
          </a:p>
          <a:p>
            <a:r>
              <a:rPr lang="en-US" sz="3600" dirty="0"/>
              <a:t>Pencil crayons and/or markers</a:t>
            </a:r>
          </a:p>
        </p:txBody>
      </p:sp>
    </p:spTree>
    <p:extLst>
      <p:ext uri="{BB962C8B-B14F-4D97-AF65-F5344CB8AC3E}">
        <p14:creationId xmlns:p14="http://schemas.microsoft.com/office/powerpoint/2010/main" val="2362886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A9F8E-BD2B-C179-2F00-B8DE1289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Populaire" panose="02000603000000000000" pitchFamily="50" charset="0"/>
              </a:rPr>
              <a:t>Find a picture</a:t>
            </a:r>
          </a:p>
        </p:txBody>
      </p:sp>
      <p:sp>
        <p:nvSpPr>
          <p:cNvPr id="5129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E2A8E-5AC6-441D-6B4D-5698B2969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883" y="2020824"/>
            <a:ext cx="5585802" cy="4123944"/>
          </a:xfrm>
        </p:spPr>
        <p:txBody>
          <a:bodyPr anchor="t">
            <a:normAutofit/>
          </a:bodyPr>
          <a:lstStyle/>
          <a:p>
            <a:r>
              <a:rPr lang="en-US" sz="3200" dirty="0"/>
              <a:t>Find a good portrait of the person you are researching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Print the image so it takes up as much of the page as possible</a:t>
            </a:r>
          </a:p>
          <a:p>
            <a:endParaRPr lang="en-US" sz="2200" dirty="0"/>
          </a:p>
        </p:txBody>
      </p:sp>
      <p:pic>
        <p:nvPicPr>
          <p:cNvPr id="1026" name="Picture 2" descr="Martin Luther King – Yousuf Karsh">
            <a:extLst>
              <a:ext uri="{FF2B5EF4-FFF2-40B4-BE49-F238E27FC236}">
                <a16:creationId xmlns:a16="http://schemas.microsoft.com/office/drawing/2014/main" id="{E804F266-D8A0-37C1-84D2-ACA338E4E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7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76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352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Meiryo</vt:lpstr>
      <vt:lpstr>Arial</vt:lpstr>
      <vt:lpstr>Calibri</vt:lpstr>
      <vt:lpstr>Calibri Light</vt:lpstr>
      <vt:lpstr>Populaire</vt:lpstr>
      <vt:lpstr>Tw Cen MT</vt:lpstr>
      <vt:lpstr>Office Theme</vt:lpstr>
      <vt:lpstr>Honouring Stories</vt:lpstr>
      <vt:lpstr>Goal</vt:lpstr>
      <vt:lpstr>PowerPoint Presentation</vt:lpstr>
      <vt:lpstr>PowerPoint Presentation</vt:lpstr>
      <vt:lpstr>PowerPoint Presentation</vt:lpstr>
      <vt:lpstr>PowerPoint Presentation</vt:lpstr>
      <vt:lpstr>Steps</vt:lpstr>
      <vt:lpstr>Step 1 – Create your Portrait</vt:lpstr>
      <vt:lpstr>Find a picture</vt:lpstr>
      <vt:lpstr>Trace</vt:lpstr>
      <vt:lpstr>Trace… AGAIN</vt:lpstr>
      <vt:lpstr>Finishing touches</vt:lpstr>
      <vt:lpstr>Step 2 – Create the Background  on Canvas</vt:lpstr>
      <vt:lpstr>tips</vt:lpstr>
      <vt:lpstr>Rough Draft</vt:lpstr>
      <vt:lpstr>Canvas – first step</vt:lpstr>
      <vt:lpstr>Canvas – next step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Honouring Stories</dc:title>
  <dc:creator>Bethany Bakker</dc:creator>
  <cp:lastModifiedBy>Bethany Bakker</cp:lastModifiedBy>
  <cp:revision>7</cp:revision>
  <dcterms:created xsi:type="dcterms:W3CDTF">2023-02-13T00:16:47Z</dcterms:created>
  <dcterms:modified xsi:type="dcterms:W3CDTF">2023-02-24T18:00:25Z</dcterms:modified>
</cp:coreProperties>
</file>